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49" d="100"/>
          <a:sy n="49" d="100"/>
        </p:scale>
        <p:origin x="1976" y="-74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0A29C-F654-BC6D-518D-AEB93828D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FC077F-E096-EAC0-8EC0-62AE26BC6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860385-82D7-B527-4B90-96CD15DB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7AEBA2-71F6-BD2B-A157-298C83A1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633EFA-F956-4AC9-1B70-2F693358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110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C7BB8-1AA1-EBC2-81EC-B23D56BB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CF9277-60C1-CEB5-4708-C5FA8661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7E0D4B-FB3D-4D60-7DD2-E4E92948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9D2C23-8B84-6A57-125A-6A2CE7A9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111585-57A1-8690-08A2-A0E986C4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29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CE39BF-D963-AC2A-D1A7-8A1183CF9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E7B003-74D2-69F3-ED18-D8D3C577B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512A91-A954-DDA1-65BF-B912D78F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6FC9D9-AABD-BE31-E1A8-4A20B436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D30AA5-7A66-7A57-5223-6389E88E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10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D3100-FD79-EFFE-2CB9-72E0723C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172853-4C85-B34C-D61F-2E5897617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382194-2009-06DB-B885-C8AFAFC2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D418CD-B001-8B20-11E2-56D1551A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1F3D85-A830-D236-486B-3BD77C28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33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2F33C-FD70-F303-7F62-CDA77FF7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7868C0-0D29-5B29-84DC-2E60FDC53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3263CC-7307-BA0F-29A2-0ADB328F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97B166-4B3B-87A1-B62B-33B6B229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02DCAE-53F8-C1ED-7811-428D627F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85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8A25B-87AC-657D-6E3F-E892C13E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73F37-3A89-1AC5-17B7-2B6EF7EC8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9C41FC-28AA-D947-A03B-6624D5B62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E48FD2-8490-03C7-27E9-C57F9CD1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7207D7-F575-5F14-218A-ABD26C25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377402-A67A-C6AA-149A-2E9ECB3B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36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07575-8464-FC6A-F111-B964FC66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EF8C95-C76D-E8FB-1A8D-23E738732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F5B5B2-B750-D4BB-DB5C-30C9B6FDC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EA838E-90CF-D332-B1E6-C6A684D98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54C9886-0F15-743F-EBF3-9664C424A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95E585-5D41-F365-5DA0-7CE3277F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1A68A2-6CAB-F255-611B-C0160290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862668-F9A8-859C-11D5-61D98522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89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1FA29-00C2-E2AB-9594-DCEFDF66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07AFCF-1FF0-AA1C-DE91-28CFD4C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2172DC-8A7D-E6FB-5966-FB8F958A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BB6D3E-7A79-E866-1F53-2259E950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52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CE52B3-91D9-0E1B-21CF-7D678A87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25978A-0A4B-9394-20A8-7D96BF97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D831F2-D373-18FC-F40F-3898EACD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39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5A3E8-E4E7-FCD1-6E48-1FFBCF7B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D704AA-FE01-43A9-CEB5-6FC372EE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6557D9-1991-F483-BDC2-F3C249671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F78A9A-3B0A-8BBA-7B57-573DCF6F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5C7ADE-A2F4-1DC6-F5D7-3481B68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F67DBD-C29F-5CE8-47A7-BDFAB6F6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21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1ECB6-D9E4-6853-EE37-7E0198B8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EC5F22-B66D-2F37-25DC-9ED9DCDF2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78C811-9847-15A7-96CF-C554AC451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1E3172-CB88-272A-CCF3-4A1EE3CD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7CE247-1CAA-C60C-B443-6CCCE24F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21DFF0-5BEC-2A71-9633-682507C7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60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1AFCD2-672F-A778-5042-6D3A8081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FFF404-E735-B77E-4A7F-E4AE4F19D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6BAC93-E39A-DFD9-2ED0-7CDD18876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91D7F-AD79-4AEA-B6A8-0C87C6BAA402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7C4771-1B27-479B-309F-2539ADEAD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4225B8-D260-F414-DDE2-CBA683E4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A323-12E8-4395-BD92-103E902527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82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1151730" y="-71929"/>
            <a:ext cx="98885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Определение угла расхождения</a:t>
            </a:r>
            <a:b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строп при погрузочных работах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Video_2024-04-27_131930">
            <a:hlinkClick r:id="" action="ppaction://media"/>
            <a:extLst>
              <a:ext uri="{FF2B5EF4-FFF2-40B4-BE49-F238E27FC236}">
                <a16:creationId xmlns:a16="http://schemas.microsoft.com/office/drawing/2014/main" id="{DA923035-622D-D36E-C33B-3469D7285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1611" y="1869186"/>
            <a:ext cx="7088778" cy="41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6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00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Запуск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22A152-2B0B-6D5D-CB7C-A475EA01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9563"/>
            <a:ext cx="10287588" cy="13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2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00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Запуск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22A152-2B0B-6D5D-CB7C-A475EA01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99" y="727785"/>
            <a:ext cx="10287588" cy="13942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0A18B5-FEA5-71FA-B97C-7686AD198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0" y="2316535"/>
            <a:ext cx="24020413" cy="68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3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3364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Train batch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280FDA-AE10-0A84-A1F6-7D9BAE17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1" y="1029617"/>
            <a:ext cx="9362243" cy="93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2823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Val batch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C13E1C-7375-6002-8173-0C969EFC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8455"/>
            <a:ext cx="13198136" cy="131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8636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Инференс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(</a:t>
            </a:r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рандомный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img</a:t>
            </a: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6D50BB-CD6F-05DD-CFD4-882A8BE4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195"/>
            <a:ext cx="11353800" cy="52296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BB2A93-4532-CB02-2F67-06AA4546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4585">
            <a:off x="4831742" y="2739070"/>
            <a:ext cx="6398578" cy="7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8636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Инференс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(</a:t>
            </a:r>
            <a:r>
              <a:rPr lang="ru-RU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рандомный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img</a:t>
            </a: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6D50BB-CD6F-05DD-CFD4-882A8BE4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195"/>
            <a:ext cx="11353800" cy="5229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DD2096-5B02-34F5-5B8D-150AC8B4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717421"/>
            <a:ext cx="5480574" cy="31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26633"/>
            <a:ext cx="5079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Пути улучшения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0885" y="6037259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" name="epoch">
            <a:hlinkClick r:id="" action="ppaction://media"/>
            <a:extLst>
              <a:ext uri="{FF2B5EF4-FFF2-40B4-BE49-F238E27FC236}">
                <a16:creationId xmlns:a16="http://schemas.microsoft.com/office/drawing/2014/main" id="{4AB24AF2-106E-423B-78CB-93075F014C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719" y="3395551"/>
            <a:ext cx="6628718" cy="2869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4ACFC-F82F-1650-09EF-92E9C82E24C4}"/>
              </a:ext>
            </a:extLst>
          </p:cNvPr>
          <p:cNvSpPr txBox="1"/>
          <p:nvPr/>
        </p:nvSpPr>
        <p:spPr>
          <a:xfrm>
            <a:off x="252551" y="751344"/>
            <a:ext cx="11512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Маркировка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крюкоблока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контрастным цветом относительно фона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Размещение камеры неподвижно относительно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крюкоблока</a:t>
            </a:r>
            <a:endParaRPr lang="ru-RU" sz="2800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Очень много разметки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Обучение на больших моделях, не только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nano/small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Больше эпох обучения богу эпох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Расчет координат для вращения (истинный угол)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0A0631-F97C-AE02-1269-0A1D1D007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605" y="3045327"/>
            <a:ext cx="3495675" cy="3190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B1DB3-E410-C69B-5036-A826FEAAE1D3}"/>
              </a:ext>
            </a:extLst>
          </p:cNvPr>
          <p:cNvSpPr txBox="1"/>
          <p:nvPr/>
        </p:nvSpPr>
        <p:spPr>
          <a:xfrm>
            <a:off x="6142772" y="6447601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https://github.com/immelstorun/Angles-detection-with-YOLO</a:t>
            </a:r>
          </a:p>
        </p:txBody>
      </p:sp>
    </p:spTree>
    <p:extLst>
      <p:ext uri="{BB962C8B-B14F-4D97-AF65-F5344CB8AC3E}">
        <p14:creationId xmlns:p14="http://schemas.microsoft.com/office/powerpoint/2010/main" val="28192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169275" y="0"/>
            <a:ext cx="2326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Задач</a:t>
            </a: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и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4ACFC-F82F-1650-09EF-92E9C82E24C4}"/>
              </a:ext>
            </a:extLst>
          </p:cNvPr>
          <p:cNvSpPr txBox="1"/>
          <p:nvPr/>
        </p:nvSpPr>
        <p:spPr>
          <a:xfrm>
            <a:off x="313511" y="1532709"/>
            <a:ext cx="115127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Выбрать стратегию среди возможных фреймворков или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предобученных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моделей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Подготовить и разметить данные для модели машинного обучения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Подготовить среду для обучения нейронных сетей на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GPU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Провести обучение с сохранением весов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Провести </a:t>
            </a:r>
            <a:r>
              <a:rPr lang="ru-RU" sz="28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инференс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с нанесением детектированных точек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Описать возможные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bottleneck </a:t>
            </a:r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и пути улучшения</a:t>
            </a:r>
          </a:p>
        </p:txBody>
      </p:sp>
    </p:spTree>
    <p:extLst>
      <p:ext uri="{BB962C8B-B14F-4D97-AF65-F5344CB8AC3E}">
        <p14:creationId xmlns:p14="http://schemas.microsoft.com/office/powerpoint/2010/main" val="330907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33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Выб</a:t>
            </a: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ор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стратегии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F0E24F-CE62-8D15-26DA-6F7F65EF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7056"/>
            <a:ext cx="12192000" cy="34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2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233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Выб</a:t>
            </a:r>
            <a:r>
              <a:rPr lang="ru-RU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ор</a:t>
            </a:r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стратегии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68C899-BC53-83E6-A6F5-D6DC4FED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21" y="1052854"/>
            <a:ext cx="7680958" cy="475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1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7094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Подготовка к разметке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Video_2024-04-27_131008">
            <a:hlinkClick r:id="" action="ppaction://media"/>
            <a:extLst>
              <a:ext uri="{FF2B5EF4-FFF2-40B4-BE49-F238E27FC236}">
                <a16:creationId xmlns:a16="http://schemas.microsoft.com/office/drawing/2014/main" id="{943FFD4D-F5A1-2433-8A6D-56A3E666D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1144" y="904866"/>
            <a:ext cx="4788126" cy="5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2974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Разметка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Video_2024-04-27_131427">
            <a:hlinkClick r:id="" action="ppaction://media"/>
            <a:extLst>
              <a:ext uri="{FF2B5EF4-FFF2-40B4-BE49-F238E27FC236}">
                <a16:creationId xmlns:a16="http://schemas.microsoft.com/office/drawing/2014/main" id="{29B76CB0-21F3-8E67-13F8-8371B41AE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1" y="1031731"/>
            <a:ext cx="4875212" cy="47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1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55669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Экспорт разметки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FAA71D-5584-2973-FE6D-54FFC1E49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6" y="1038930"/>
            <a:ext cx="9091748" cy="47801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A6D5E5-F100-6D1A-DF28-9C3E14450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6" y="1055788"/>
            <a:ext cx="4128567" cy="26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8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9974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Подготовка среды для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1B3453-57A0-F7F4-5278-B559B83F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75" y="1615030"/>
            <a:ext cx="6870649" cy="36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DE8-F56B-AE7B-42E4-7DE4BBA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EC6518-C5D3-69FE-39D5-5D4C0161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54"/>
            <a:ext cx="12192000" cy="812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2F3E7-D694-E984-CB24-856E6B81E13B}"/>
              </a:ext>
            </a:extLst>
          </p:cNvPr>
          <p:cNvSpPr/>
          <p:nvPr/>
        </p:nvSpPr>
        <p:spPr>
          <a:xfrm>
            <a:off x="313511" y="-96540"/>
            <a:ext cx="9974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Подготовка среды для обучения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631432-8B8E-E02C-0278-507F18503D10}"/>
              </a:ext>
            </a:extLst>
          </p:cNvPr>
          <p:cNvSpPr/>
          <p:nvPr/>
        </p:nvSpPr>
        <p:spPr>
          <a:xfrm>
            <a:off x="4947416" y="6231265"/>
            <a:ext cx="22971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Команда </a:t>
            </a:r>
            <a:r>
              <a:rPr lang="en-US" sz="28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M87</a:t>
            </a:r>
            <a:endParaRPr lang="ru-RU" sz="28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1B3453-57A0-F7F4-5278-B559B83F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6" y="831090"/>
            <a:ext cx="6341898" cy="33487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A873B-5785-E3B7-4E96-4A90D75E0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96" y="4269333"/>
            <a:ext cx="9501051" cy="18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9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166</Words>
  <Application>Microsoft Office PowerPoint</Application>
  <PresentationFormat>Широкоэкранный</PresentationFormat>
  <Paragraphs>45</Paragraphs>
  <Slides>16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Seikin</dc:creator>
  <cp:lastModifiedBy>Alex Seikin</cp:lastModifiedBy>
  <cp:revision>8</cp:revision>
  <dcterms:created xsi:type="dcterms:W3CDTF">2024-04-27T09:37:46Z</dcterms:created>
  <dcterms:modified xsi:type="dcterms:W3CDTF">2024-04-27T11:17:05Z</dcterms:modified>
</cp:coreProperties>
</file>